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iOA5oCZEaiiNnK/90g93Y2EpNh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5ABA0C-DAC8-420B-A5AA-3FB7D3996241}">
  <a:tblStyle styleId="{FB5ABA0C-DAC8-420B-A5AA-3FB7D399624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9" name="Google Shape;7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e50797e097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g1e50797e097_5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Interface gráfica do usuário&#10;&#10;Descrição gerada automaticamente" id="12" name="Google Shape;1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4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>
            <a:lvl1pPr lvl="0">
              <a:buNone/>
              <a:defRPr sz="1300">
                <a:solidFill>
                  <a:schemeClr val="dk1"/>
                </a:solidFill>
              </a:defRPr>
            </a:lvl1pPr>
            <a:lvl2pPr lvl="1">
              <a:buNone/>
              <a:defRPr sz="1300">
                <a:solidFill>
                  <a:schemeClr val="dk1"/>
                </a:solidFill>
              </a:defRPr>
            </a:lvl2pPr>
            <a:lvl3pPr lvl="2">
              <a:buNone/>
              <a:defRPr sz="1300">
                <a:solidFill>
                  <a:schemeClr val="dk1"/>
                </a:solidFill>
              </a:defRPr>
            </a:lvl3pPr>
            <a:lvl4pPr lvl="3">
              <a:buNone/>
              <a:defRPr sz="1300">
                <a:solidFill>
                  <a:schemeClr val="dk1"/>
                </a:solidFill>
              </a:defRPr>
            </a:lvl4pPr>
            <a:lvl5pPr lvl="4">
              <a:buNone/>
              <a:defRPr sz="1300">
                <a:solidFill>
                  <a:schemeClr val="dk1"/>
                </a:solidFill>
              </a:defRPr>
            </a:lvl5pPr>
            <a:lvl6pPr lvl="5">
              <a:buNone/>
              <a:defRPr sz="1300">
                <a:solidFill>
                  <a:schemeClr val="dk1"/>
                </a:solidFill>
              </a:defRPr>
            </a:lvl6pPr>
            <a:lvl7pPr lvl="6">
              <a:buNone/>
              <a:defRPr sz="1300">
                <a:solidFill>
                  <a:schemeClr val="dk1"/>
                </a:solidFill>
              </a:defRPr>
            </a:lvl7pPr>
            <a:lvl8pPr lvl="7">
              <a:buNone/>
              <a:defRPr sz="1300">
                <a:solidFill>
                  <a:schemeClr val="dk1"/>
                </a:solidFill>
              </a:defRPr>
            </a:lvl8pPr>
            <a:lvl9pPr lvl="8">
              <a:buNone/>
              <a:defRPr sz="13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12191997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/>
          <p:nvPr/>
        </p:nvSpPr>
        <p:spPr>
          <a:xfrm>
            <a:off x="1322825" y="2528325"/>
            <a:ext cx="9708600" cy="29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3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b="0" i="0" sz="3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pt-BR" sz="2200" u="none" cap="none" strike="noStrike">
                <a:solidFill>
                  <a:srgbClr val="F4B081"/>
                </a:solidFill>
                <a:latin typeface="Arial"/>
                <a:ea typeface="Arial"/>
                <a:cs typeface="Arial"/>
                <a:sym typeface="Arial"/>
              </a:rPr>
              <a:t>Autoria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3" name="Google Shape;83;p1"/>
          <p:cNvCxnSpPr/>
          <p:nvPr/>
        </p:nvCxnSpPr>
        <p:spPr>
          <a:xfrm>
            <a:off x="4886689" y="2050821"/>
            <a:ext cx="2418617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" name="Google Shape;84;p1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1092916" y="1586108"/>
            <a:ext cx="4191014" cy="512139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rgbClr val="211A3F"/>
                </a:solidFill>
                <a:latin typeface="Arial"/>
                <a:ea typeface="Arial"/>
                <a:cs typeface="Arial"/>
                <a:sym typeface="Arial"/>
              </a:rPr>
              <a:t>Exemplo de 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1027345" y="4184839"/>
            <a:ext cx="7650830" cy="392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Exemplo de texto em duas colunas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Exemplo de texto em duas colunas</a:t>
            </a:r>
            <a:endParaRPr b="0" i="0" sz="1200" u="none" cap="none" strike="noStrike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027345" y="2793193"/>
            <a:ext cx="3087455" cy="272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Exemplo de texto em uma coluna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500"/>
              <a:t>‹#›</a:t>
            </a:fld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50797e097_5_0"/>
          <p:cNvSpPr/>
          <p:nvPr/>
        </p:nvSpPr>
        <p:spPr>
          <a:xfrm>
            <a:off x="1092916" y="1586108"/>
            <a:ext cx="41910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rgbClr val="211A3F"/>
                </a:solidFill>
                <a:latin typeface="Arial"/>
                <a:ea typeface="Arial"/>
                <a:cs typeface="Arial"/>
                <a:sym typeface="Arial"/>
              </a:rPr>
              <a:t>Exemplo de Título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1e50797e097_5_0"/>
          <p:cNvSpPr txBox="1"/>
          <p:nvPr/>
        </p:nvSpPr>
        <p:spPr>
          <a:xfrm>
            <a:off x="4280498" y="2098208"/>
            <a:ext cx="3465524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Figura 1 </a:t>
            </a: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– 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1e50797e097_5_0"/>
          <p:cNvSpPr txBox="1"/>
          <p:nvPr/>
        </p:nvSpPr>
        <p:spPr>
          <a:xfrm>
            <a:off x="4623399" y="5285957"/>
            <a:ext cx="3025909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Fonte: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g1e50797e097_5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20114" y="2388119"/>
            <a:ext cx="27813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1e50797e097_5_0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/>
          <p:nvPr/>
        </p:nvSpPr>
        <p:spPr>
          <a:xfrm>
            <a:off x="1092916" y="1586108"/>
            <a:ext cx="41910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rgbClr val="211A3F"/>
                </a:solidFill>
                <a:latin typeface="Arial"/>
                <a:ea typeface="Arial"/>
                <a:cs typeface="Arial"/>
                <a:sym typeface="Arial"/>
              </a:rPr>
              <a:t>Exemplo de Título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4623399" y="2408215"/>
            <a:ext cx="3465524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Quadro 1 </a:t>
            </a: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– 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5283916" y="4587096"/>
            <a:ext cx="2092830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Fonte: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9" name="Google Shape;109;p15"/>
          <p:cNvGraphicFramePr/>
          <p:nvPr/>
        </p:nvGraphicFramePr>
        <p:xfrm>
          <a:off x="4018086" y="2715511"/>
          <a:ext cx="3000000" cy="3000000"/>
        </p:xfrm>
        <a:graphic>
          <a:graphicData uri="http://schemas.openxmlformats.org/drawingml/2006/table">
            <a:tbl>
              <a:tblPr bandRow="1" firstRow="1">
                <a:solidFill>
                  <a:srgbClr val="7030A0"/>
                </a:solidFill>
                <a:tableStyleId>{FB5ABA0C-DAC8-420B-A5AA-3FB7D3996241}</a:tableStyleId>
              </a:tblPr>
              <a:tblGrid>
                <a:gridCol w="1652950"/>
                <a:gridCol w="1652950"/>
                <a:gridCol w="16529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211A3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211A3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solidFill>
                      <a:srgbClr val="211A3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/>
          <p:nvPr/>
        </p:nvSpPr>
        <p:spPr>
          <a:xfrm>
            <a:off x="1092916" y="1586108"/>
            <a:ext cx="41910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rgbClr val="211A3F"/>
                </a:solidFill>
                <a:latin typeface="Arial"/>
                <a:ea typeface="Arial"/>
                <a:cs typeface="Arial"/>
                <a:sym typeface="Arial"/>
              </a:rPr>
              <a:t>Exemplo de Título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2012088" y="2408215"/>
            <a:ext cx="3465524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Gráfico 1 </a:t>
            </a: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– 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2672605" y="4754144"/>
            <a:ext cx="2092830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Fonte: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16"/>
          <p:cNvPicPr preferRelativeResize="0"/>
          <p:nvPr/>
        </p:nvPicPr>
        <p:blipFill rotWithShape="1">
          <a:blip r:embed="rId3">
            <a:alphaModFix/>
          </a:blip>
          <a:srcRect b="4428" l="0" r="8373" t="12246"/>
          <a:stretch/>
        </p:blipFill>
        <p:spPr>
          <a:xfrm>
            <a:off x="2672605" y="2812422"/>
            <a:ext cx="2166758" cy="1828801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6"/>
          <p:cNvSpPr txBox="1"/>
          <p:nvPr/>
        </p:nvSpPr>
        <p:spPr>
          <a:xfrm>
            <a:off x="5971553" y="2349607"/>
            <a:ext cx="3465524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Gráfico 2 </a:t>
            </a: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– 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 txBox="1"/>
          <p:nvPr/>
        </p:nvSpPr>
        <p:spPr>
          <a:xfrm>
            <a:off x="6632070" y="4695536"/>
            <a:ext cx="2092830" cy="289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Fonte: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32070" y="2597130"/>
            <a:ext cx="2488203" cy="2098406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 txBox="1"/>
          <p:nvPr>
            <p:ph idx="12" type="sldNum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2023-07-19T21:17:36Z</dcterms:created>
  <dc:creator>FLÁVIO ENDI ALTOÉ DALTRO</dc:creator>
</cp:coreProperties>
</file>